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8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E6C22-AAB8-49C3-B94C-E73519196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BECC31-1465-4D98-8B76-9BBDFB813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ECCFD6-86B0-4FC7-8B78-EACC5633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14721-ADF8-424A-962B-0A15FE2B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05038-584F-473E-8BDC-1B223151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3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09B19-390C-4DBE-9DBD-B15C3B0A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85461C6-FAE5-4C9E-8E51-46B8E7276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DA6D77-B355-4F42-9B7D-9E42D171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E30D6A-9213-4AFA-BE52-7558E235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2BB3F6-6948-4391-9701-E29E45AB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7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ADAE76A-3897-4DB9-A34F-BAC004C81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A3F238-C5DF-48C6-A0AA-9C71B44E8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5E01DF-1FDA-4600-8C40-650036C1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5A7891-036B-478C-9E57-1CA64DFF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7A6CA1-9BD4-491F-B7D8-2F550C62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85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E481B5-42A4-44FC-B7DB-5A744ADE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872425-5162-46AC-A9A9-E2A64243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DCB037-D84C-4629-9426-44AFB226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0BA31E-99DF-46C7-9A46-367F6493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41987B-ACD8-4C5B-A737-591D8EF1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75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D5557-2B08-478C-A219-A7EB0EA7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F0AE6D-BE03-4EEB-AF99-DD2B9A73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CDC772-63E9-49A4-B6EF-FB975C94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831B43-6499-47A8-A22E-E3825B4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FEFAFC-B81C-4590-BFB8-823DAFDC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7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4630F-8A8F-4C84-911C-90F3F931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FB177A-DAE2-4424-BE44-75D497EB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77F8BD-BF87-4833-9198-96D1D33F1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8FD1BE-F105-4820-BB6D-61AC710C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0B29E2-FBFF-48B3-9741-2F9510DB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74459B-59CA-41A5-A491-E427799E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92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7BEB97-5C9A-42F0-A8B1-498F1CFE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B2C068-3643-40DA-85A2-A6247CCD0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2AC382-A29B-4805-B110-17E90D76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6F33851-B43A-4F06-A902-73981CFFA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E43EFD-91FC-4877-AA5B-74476ED80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0E19EA-4DD5-4EB4-B67D-DDA5409C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FFA2BB-CF84-42F3-8540-DE156ABE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F0B79AB-FF46-4346-BF41-B37CAC9A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8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83B2E-6D17-46E0-9DBA-A336DD47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EED2A0-8FEA-4BFD-BF5B-4E8126F1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43F40-F930-4843-AFFA-150B81E6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FE12C2-021D-4CDD-8FD0-08880FDE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62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C102EBF-437C-4C73-A127-10B12FF1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7EA4BA-B9AC-481F-8E98-D9AF2B12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467178-48FA-4284-A910-E8635C1B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82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629F3-0A4B-4E9B-9B50-061187D2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D51C27-85D7-44FC-9C06-FB1FB6C1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1FBB25-CBBF-4859-B72C-A3379F38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FF81B8-66B8-4043-850E-5B394248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96B0EA-E724-480E-A477-15DDAE6D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A64439-E8AD-4193-97A1-E8A1F031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9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4DF73A-F644-4FE1-A346-B39973B2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387D26-4AAE-4EB2-810B-4649B02D6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86F81C-8E92-41C3-AAD0-367B0D13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E6A8C4-DA3C-46A5-86FB-8F37A955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8803C7-AE5A-4076-B8DB-CE8A6F0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F84B91-546B-4420-993C-15A0F146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9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B8EFD-A8E7-4554-ADA4-AE8693B4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9EFC99-FDE6-4F36-BF76-F4665F4D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036B95-491D-4005-8496-37C4CA221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72D8-D3AC-429B-88F3-EC459A5F352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EFE10B-6B56-496E-B4A2-28882A786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B4AF79-02ED-4BAC-8F4D-D085C950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D385-2952-43F7-AF18-2DA76ACD9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00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239A9A-091F-4B1D-9AE9-94426EFB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4011" t="25002" r="11225" b="25306"/>
          <a:stretch/>
        </p:blipFill>
        <p:spPr>
          <a:xfrm>
            <a:off x="6440085" y="513184"/>
            <a:ext cx="5621285" cy="63448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0DC90-2B9C-47A9-87A8-61C6CAED6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269" y="189302"/>
            <a:ext cx="8978297" cy="17701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образовательные ресурсы в работе сельского учителя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9FA35A-DE57-46FC-A2CB-101140C93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260" y="5124261"/>
            <a:ext cx="5585989" cy="129238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МАОУ СОШ №142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Наталья Степановна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Обожина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0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F0FE9-5E27-483C-9CE9-0B4F376F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56364B-6537-473A-BFEC-FA58565E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96C404-A47C-41A5-8ADD-282472A23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946" t="23304" r="12066" b="25578"/>
          <a:stretch/>
        </p:blipFill>
        <p:spPr>
          <a:xfrm>
            <a:off x="7776" y="0"/>
            <a:ext cx="12184224" cy="68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64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8A8057-C499-48CA-B142-81C38CDD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35F590-14A8-4560-AECE-7256B2CD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61581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B33C0-F0F4-48F8-A2C5-26901EE6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C82D5FE-1A6E-44C1-869C-6B55C7CC4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71925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0751C-9388-489D-8639-39E4E031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EFFC754-7D56-4F40-BFE7-ACE84026E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26707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9063A-6E5D-4183-B02F-0D8BBD3E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E4779B5-AC18-4CF5-A825-DB73F0D9A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8"/>
            <a:ext cx="12192000" cy="6786271"/>
          </a:xfrm>
        </p:spPr>
      </p:pic>
    </p:spTree>
    <p:extLst>
      <p:ext uri="{BB962C8B-B14F-4D97-AF65-F5344CB8AC3E}">
        <p14:creationId xmlns:p14="http://schemas.microsoft.com/office/powerpoint/2010/main" xmlns="" val="139263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A8721-F0FF-4018-8936-8485A18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F036BEF-994F-4A6B-A390-9F2E042AF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49942"/>
            <a:ext cx="12280784" cy="6907941"/>
          </a:xfrm>
        </p:spPr>
      </p:pic>
    </p:spTree>
    <p:extLst>
      <p:ext uri="{BB962C8B-B14F-4D97-AF65-F5344CB8AC3E}">
        <p14:creationId xmlns:p14="http://schemas.microsoft.com/office/powerpoint/2010/main" xmlns="" val="321908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092DE-0D05-494B-B407-31F1EDA7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E3741D-0C23-4505-8EED-CD7FEF65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565963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Произвольный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Цифровые образовательные ресурсы в работе сельского учителя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Акимова</dc:creator>
  <cp:lastModifiedBy>Наталья Обожина</cp:lastModifiedBy>
  <cp:revision>2</cp:revision>
  <dcterms:created xsi:type="dcterms:W3CDTF">2021-11-08T18:59:00Z</dcterms:created>
  <dcterms:modified xsi:type="dcterms:W3CDTF">2021-11-09T05:20:36Z</dcterms:modified>
</cp:coreProperties>
</file>