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4D4D4D"/>
    <a:srgbClr val="B92D14"/>
    <a:srgbClr val="35759D"/>
    <a:srgbClr val="35B19D"/>
    <a:srgbClr val="E8E8E8"/>
    <a:srgbClr val="4B9600"/>
    <a:srgbClr val="366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4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5792F7-04CD-4E1C-9420-38D42F82E06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639827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28018-3C07-4DE7-B9B1-25F75902DB39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D2031-6D9F-467E-BBCB-1E0D5A2A2F33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9C45E-7BEC-457B-85E3-FDC730B7D714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48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98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556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3314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71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98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31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0973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1231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1703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62200" y="4538662"/>
            <a:ext cx="6629400" cy="216693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3200" u="sng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Руководитель проекта:</a:t>
            </a:r>
            <a:r>
              <a:rPr lang="ru-RU" altLang="ru-RU" sz="3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3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altLang="ru-RU" sz="3200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Обожина</a:t>
            </a:r>
            <a:r>
              <a:rPr lang="ru-RU" altLang="ru-RU" sz="3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Наталья Степановна</a:t>
            </a:r>
            <a:br>
              <a:rPr lang="ru-RU" altLang="ru-RU" sz="32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alt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3200" dirty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altLang="ru-RU" sz="1800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г.Екатеринбург</a:t>
            </a:r>
            <a:r>
              <a:rPr lang="ru-RU" altLang="ru-RU" sz="18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,</a:t>
            </a:r>
            <a:br>
              <a:rPr lang="ru-RU" altLang="ru-RU" sz="18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</a:br>
            <a:r>
              <a:rPr lang="ru-RU" altLang="ru-RU" sz="18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2019г.</a:t>
            </a:r>
            <a:endParaRPr lang="ru-RU" altLang="ru-RU" sz="1800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57200"/>
            <a:ext cx="6705600" cy="3810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С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мотр 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- 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конкурс 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на лучшее благоустройство, озеленение, цветочное оформление территорий образовательных учреждений </a:t>
            </a: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«Цветущий город - 2019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»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Номинация  «</a:t>
            </a: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Л</a:t>
            </a:r>
            <a:r>
              <a:rPr lang="ru-RU" sz="28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учшая школа </a:t>
            </a: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районного смотра-конкурса «Цветущий город </a:t>
            </a:r>
            <a:r>
              <a:rPr lang="ru-RU" sz="28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– 2019»</a:t>
            </a:r>
            <a:endParaRPr lang="ru-RU" sz="2800" b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altLang="ru-RU" sz="2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315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447800"/>
            <a:ext cx="5029200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территория школы должна быть не только красивой, но и полезной. С целью оздоровления подрастающего поколения была сделана «тропа здоровья». Для её оформления использованы: щебёнка, песок, керамзит, опилки, пластиковые крышки, ковровое покрытие.</a:t>
            </a: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566"/>
          <a:stretch/>
        </p:blipFill>
        <p:spPr bwMode="auto">
          <a:xfrm>
            <a:off x="745332" y="1219200"/>
            <a:ext cx="2624137" cy="314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52" b="8610"/>
          <a:stretch/>
        </p:blipFill>
        <p:spPr bwMode="auto">
          <a:xfrm>
            <a:off x="152401" y="3807724"/>
            <a:ext cx="3810000" cy="256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315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447800"/>
            <a:ext cx="5029200" cy="4191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отдыха на лужайке расположена деревянная лавочка, украшенная петунией.  Рядом с ней есть подвижная напольная игра «Змейка». А также в оформлении лужайки использованы ростовые цветы «одуванчики».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2.downloader.disk.yandex.ru/preview/02e8bf5d2945b686811836d75f9958c36f4af6c7ef38dd17824451963c9f93fa/inf/UfKDAGvLzGVkRmMAJm_DDDHqIhobEiaCJlbxWEpwYdWxVfhJn_To0XFXl6XSqVcwXF8kzewe7MLAgIQXWCG5Fg%3D%3D?uid=104386509&amp;filename=IMG-20190702-WA0043.jpg&amp;disposition=inline&amp;hash=&amp;limit=0&amp;content_type=image%2Fjpeg&amp;owner_uid=104386509&amp;tknv=v2&amp;size=1339x6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16" y="1447800"/>
            <a:ext cx="3784599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s://4.downloader.disk.yandex.ru/preview/2b875002d3640af3f9900db7269692278f8ab450acb827298c3f915c8a8eccf6/inf/yEHa9YBOQT1GqBrnWtTLYosTOlwRws4JUe-FtH1uG71hidooxd5YlNHWkXsmq_YuE_XNNvnvzQM1qhSlIt9llw%3D%3D?uid=104386509&amp;filename=IMG_20190706_125313.jpg&amp;disposition=inline&amp;hash=&amp;limit=0&amp;content_type=image%2Fjpeg&amp;owner_uid=104386509&amp;tknv=v2&amp;size=1339x63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203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21" b="19337"/>
          <a:stretch/>
        </p:blipFill>
        <p:spPr bwMode="auto">
          <a:xfrm>
            <a:off x="337545" y="3195068"/>
            <a:ext cx="3004752" cy="21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439548"/>
            <a:ext cx="7315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2453" y="2743200"/>
            <a:ext cx="4216401" cy="275923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школы в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высажены деревья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кустарники: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клён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берёза,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черёмуха, ель, тополь, сосна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дуб.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активно ухаживают за насаждениями.</a:t>
            </a:r>
          </a:p>
        </p:txBody>
      </p:sp>
      <p:sp>
        <p:nvSpPr>
          <p:cNvPr id="6" name="AutoShape 2" descr="https://4.downloader.disk.yandex.ru/preview/1809ed6fbb9491241230c17fe9cd05957eeca6c12ea03015e13e42cfed7ddfca/inf/t_wLVLf4SziXCTmh3ce7fYDHHUfm7weI-L3EH_YYnvK2IXMZBgATjj5onEIQ_PLv13-5x0somrBy84xyOS--wQ%3D%3D?uid=104386509&amp;filename=IMG-20190713-WA0008.jpg&amp;disposition=inline&amp;hash=&amp;limit=0&amp;content_type=image%2Fjpeg&amp;owner_uid=104386509&amp;tknv=v2&amp;size=1339x6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28800"/>
            <a:ext cx="441832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191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«Если бы каждый человек на клочке земли своей сделал </a:t>
            </a:r>
            <a:r>
              <a:rPr lang="ru-RU" sz="4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всё, </a:t>
            </a:r>
            <a:r>
              <a:rPr lang="ru-RU" sz="4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что он может, как прекрасна, была бы Земля наша» </a:t>
            </a:r>
            <a:endParaRPr lang="ru-RU" sz="4800" b="1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А.П</a:t>
            </a:r>
            <a:r>
              <a:rPr lang="ru-RU" sz="4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Чехов </a:t>
            </a:r>
          </a:p>
        </p:txBody>
      </p:sp>
    </p:spTree>
    <p:extLst>
      <p:ext uri="{BB962C8B-B14F-4D97-AF65-F5344CB8AC3E}">
        <p14:creationId xmlns:p14="http://schemas.microsoft.com/office/powerpoint/2010/main" xmlns="" val="30217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655638"/>
            <a:ext cx="6248400" cy="715962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sz="4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Цель проекта:</a:t>
            </a:r>
            <a:endParaRPr lang="ru-RU" altLang="ru-RU" sz="40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239000" cy="419100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пришкольного участка в комфортную и красивую экосистему  посредством развития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активности, творческих способностей обучающихся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родителей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улучшении состояния озеленения, благоустройства и цветочного оформления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пришкольной территории МАОУ СОШ №142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Задачи проекта:</a:t>
            </a:r>
            <a:endParaRPr lang="en-US" altLang="ru-RU" sz="40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6934200" cy="4267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компетентности обучающихся по улучшению состояния озеленения, цветочного оформления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пришкольной территории;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инициативы, экологическую ответственность у учащихся в создании современного ландшафтного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облика школы;</a:t>
            </a:r>
          </a:p>
          <a:p>
            <a:pPr algn="just">
              <a:buFontTx/>
              <a:buChar char="-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участника педагогического процесса внутренней потребности в защите и приумножении природных богатств, создании и поддержании прекрасного вокруг себя, развитие эстетического и эмоционального отношения к природе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990600"/>
            <a:ext cx="5257800" cy="715962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Участники проекта: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2438400"/>
            <a:ext cx="5791200" cy="4191000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обучающиеся;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одители;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педагоги.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0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924800" cy="715962"/>
          </a:xfrm>
        </p:spPr>
        <p:txBody>
          <a:bodyPr/>
          <a:lstStyle/>
          <a:p>
            <a:endParaRPr lang="ru-RU" sz="40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429000"/>
            <a:ext cx="7848600" cy="32004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благоустройством и озеленением пришкольной территории подразумевается не только обеспечение благоприятных и безопасных условий для проведения спортивных занятий, отдыха, игр и развлечений учащихся, что само по себе важно, но и создание привлекательного с эстетической точки зрения облика школьного двора. Красиво оформленный, богато окруженный зеленью и ухоженный школьный двор воспитывает в детях чувство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прекрасного 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4.downloader.disk.yandex.ru/preview/d316325e648dcdee8fff0d1ad1ae8695de0749572a5c93af5e5e3c6633d08404/inf/eR8pb3wQXVnGmQBqx13E7pLKIwF4Vn9x5oJwxuTAO7bjj_xW8Z25PJJq6I2eqm_Oiz8IFY24VsR8d1splYgFrg%3D%3D?uid=104386509&amp;filename=IMG-20190713-WA0007.jpg&amp;disposition=inline&amp;hash=&amp;limit=0&amp;content_type=image%2Fjpeg&amp;owner_uid=104386509&amp;tknv=v2&amp;size=1339x6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484"/>
          <a:stretch/>
        </p:blipFill>
        <p:spPr bwMode="auto">
          <a:xfrm>
            <a:off x="2590800" y="168299"/>
            <a:ext cx="4964609" cy="317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3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249072"/>
            <a:ext cx="4953000" cy="715962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8200" y="990600"/>
            <a:ext cx="4114800" cy="51816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центрального входа оформлена клумба «Палитра». Фоном служат сосновые шишки, для обозначения цветов палитры использованы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цветы, как петуния, виола, молочай кипарисовый.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сделан металлический столб с информационными указателями в классическом стиле.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композиция была выбрана неслучайно. Школа – это территория творчества, где каждый день разукрашен разными цветами!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119437" cy="416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4.downloader.disk.yandex.ru/preview/e7dd483379482922ca7ad2b6716954d3c096dcda828bb9c65cd289a68ac3e6a7/inf/6wmHIOoBzVATaAOyHwREqe3PedmLWZ061Fehx1WwTx1pOREjeVZMDwDBt_-xkpEuWnSkvPzTR052SxSh5RsgGQ%3D%3D?uid=104386509&amp;filename=IMG-20190713-WA0015.jpg&amp;disposition=inline&amp;hash=&amp;limit=0&amp;content_type=image%2Fjpeg&amp;owner_uid=104386509&amp;tknv=v2&amp;size=1339x6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25080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79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533400"/>
            <a:ext cx="52578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447800"/>
            <a:ext cx="5029200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пороге у центрального входа нас встречают веселые вазоны с разноцветной петуньей. Данная композиция символизирует наших дружных, весёлых обучающихся.</a:t>
            </a: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89" y="400005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58"/>
          <a:stretch/>
        </p:blipFill>
        <p:spPr bwMode="auto">
          <a:xfrm>
            <a:off x="4038600" y="3864591"/>
            <a:ext cx="4819650" cy="28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1" t="24021" r="4233" b="16782"/>
          <a:stretch/>
        </p:blipFill>
        <p:spPr bwMode="auto">
          <a:xfrm>
            <a:off x="125103" y="299113"/>
            <a:ext cx="3821373" cy="360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49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533400"/>
            <a:ext cx="5029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447800"/>
            <a:ext cx="4419600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создана клумба «Ёжики». В её оформлении использована цинерария.  Дополняют композицию керамические фигурки аистов, которые символизируют новую жизнь!  Каждый ёжик несёт яблоко - плод, полученных знаний.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2" t="7563" r="29659" b="31894"/>
          <a:stretch/>
        </p:blipFill>
        <p:spPr bwMode="auto">
          <a:xfrm>
            <a:off x="2362200" y="3657600"/>
            <a:ext cx="2164094" cy="30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85" b="13955"/>
          <a:stretch/>
        </p:blipFill>
        <p:spPr bwMode="auto">
          <a:xfrm>
            <a:off x="228600" y="228600"/>
            <a:ext cx="3763067" cy="351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315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Результаты работы: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8600" y="1143000"/>
            <a:ext cx="5029200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центральных ворот создана клумба «Букет». В её оформлении использованы петуния, виола, бархатцы, </a:t>
            </a:r>
            <a:r>
              <a:rPr 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алиссум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агератум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виола, ромашки, </a:t>
            </a:r>
            <a:r>
              <a:rPr 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сальвия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дети- цветы жизни! Именно здесь, в школе, они из маленького ростка превращаются в замечательные цветы! Все они разные, но прекрасно гармонируют в школьном «букете»!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37" b="17991"/>
          <a:stretch/>
        </p:blipFill>
        <p:spPr bwMode="auto">
          <a:xfrm>
            <a:off x="228600" y="1295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522" y="396240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478E00"/>
      </a:lt2>
      <a:accent1>
        <a:srgbClr val="5EA400"/>
      </a:accent1>
      <a:accent2>
        <a:srgbClr val="92CC00"/>
      </a:accent2>
      <a:accent3>
        <a:srgbClr val="FFFFFF"/>
      </a:accent3>
      <a:accent4>
        <a:srgbClr val="505050"/>
      </a:accent4>
      <a:accent5>
        <a:srgbClr val="B6CFAA"/>
      </a:accent5>
      <a:accent6>
        <a:srgbClr val="84B900"/>
      </a:accent6>
      <a:hlink>
        <a:srgbClr val="B3E00B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546</Words>
  <Application>Microsoft Office PowerPoint</Application>
  <PresentationFormat>Экран (4:3)</PresentationFormat>
  <Paragraphs>39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powerpoint-template-24</vt:lpstr>
      <vt:lpstr>Руководитель проекта: Обожина Наталья Степановна  г.Екатеринбург, 2019г.</vt:lpstr>
      <vt:lpstr>Цель проекта:</vt:lpstr>
      <vt:lpstr>Задачи проекта:</vt:lpstr>
      <vt:lpstr>Участники проекта:</vt:lpstr>
      <vt:lpstr>Слайд 5</vt:lpstr>
      <vt:lpstr>Результаты работы:</vt:lpstr>
      <vt:lpstr>Результаты работы:</vt:lpstr>
      <vt:lpstr>Результаты работы:</vt:lpstr>
      <vt:lpstr>Результаты работы:</vt:lpstr>
      <vt:lpstr>Результаты работы:</vt:lpstr>
      <vt:lpstr>Результаты работы:</vt:lpstr>
      <vt:lpstr>Результаты работы:</vt:lpstr>
      <vt:lpstr>Слайд 13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МБОУ СОШ №142</cp:lastModifiedBy>
  <cp:revision>189</cp:revision>
  <dcterms:created xsi:type="dcterms:W3CDTF">2007-04-02T02:11:51Z</dcterms:created>
  <dcterms:modified xsi:type="dcterms:W3CDTF">2019-07-17T06:23:09Z</dcterms:modified>
</cp:coreProperties>
</file>